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3" r:id="rId15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8" Type="http://schemas.openxmlformats.org/officeDocument/2006/relationships/slide" Target="slides/slide8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3" name="Google Shape;4483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9.xml"/><Relationship Id="rId2" Type="http://schemas.openxmlformats.org/officeDocument/2006/relationships/notesSlide" Target="../notesSlides/notesSlide88.xml"/></Relationships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64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HÜMANİZM</a:t>
            </a:r>
            <a:endParaRPr b="0" i="0" sz="5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6" name="Google Shape;4486;p644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İnsana ve insan değerlerine ağırlık veren düşünsel yaklaşım olarak hümanizm; Rönesans döneminin temel kültürel akımıdır. Rönesans hümanizminin de köklerini klasik Yunan antik kültürü değerlerinden aldığını söyleyebiliriz.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7" name="Google Shape;4487;p6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8" name="Google Shape;4488;p64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9" name="Google Shape;4489;p64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rPr>
              <a:t>Faruk &amp; Berk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